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307" r:id="rId2"/>
    <p:sldId id="314" r:id="rId3"/>
    <p:sldId id="304" r:id="rId4"/>
    <p:sldId id="324" r:id="rId5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86E7"/>
    <a:srgbClr val="689165"/>
    <a:srgbClr val="FEC700"/>
    <a:srgbClr val="7030A0"/>
    <a:srgbClr val="0094FF"/>
    <a:srgbClr val="957000"/>
    <a:srgbClr val="DDDBD9"/>
    <a:srgbClr val="D163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/>
    <p:restoredTop sz="97872"/>
  </p:normalViewPr>
  <p:slideViewPr>
    <p:cSldViewPr snapToGrid="0" snapToObjects="1">
      <p:cViewPr varScale="1">
        <p:scale>
          <a:sx n="147" d="100"/>
          <a:sy n="147" d="100"/>
        </p:scale>
        <p:origin x="1744" y="48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75" d="100"/>
        <a:sy n="1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BB1FB2-D363-CA48-AF16-F83DF2007517}" type="datetimeFigureOut">
              <a:rPr lang="en-NL" smtClean="0"/>
              <a:t>2/10/25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A33BA-EE5F-7441-8D12-1A4ADC53401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33451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E68AD-154D-DD40-1C5A-854CC8368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D2EDDB-790E-CA30-DEC1-1301E3A88A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E3DAB1-A68B-B936-C800-419599A2AE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C989AE-6FF3-775A-48C1-EE2933357F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A33BA-EE5F-7441-8D12-1A4ADC534016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63492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9A37AA-8081-8AFF-142F-C35B10944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A8AF60-642E-F41A-C238-BD63A35280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9947E0-075E-8E3E-2077-A158586458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25178-1D8F-85E2-4C68-3DE2C45533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A33BA-EE5F-7441-8D12-1A4ADC534016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24516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4"/>
          <p:cNvSpPr>
            <a:spLocks noChangeArrowheads="1"/>
          </p:cNvSpPr>
          <p:nvPr/>
        </p:nvSpPr>
        <p:spPr bwMode="white"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5" name="Rectangle 18"/>
          <p:cNvSpPr>
            <a:spLocks noChangeArrowheads="1"/>
          </p:cNvSpPr>
          <p:nvPr/>
        </p:nvSpPr>
        <p:spPr bwMode="white">
          <a:xfrm>
            <a:off x="8991600" y="1588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6" name="Rectangle 17"/>
          <p:cNvSpPr>
            <a:spLocks noChangeArrowheads="1"/>
          </p:cNvSpPr>
          <p:nvPr/>
        </p:nvSpPr>
        <p:spPr bwMode="white"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7" name="Rectangle 15"/>
          <p:cNvSpPr>
            <a:spLocks noChangeArrowheads="1"/>
          </p:cNvSpPr>
          <p:nvPr/>
        </p:nvSpPr>
        <p:spPr bwMode="white">
          <a:xfrm>
            <a:off x="0" y="0"/>
            <a:ext cx="9144000" cy="188595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0" name="Rectangle 11"/>
          <p:cNvSpPr>
            <a:spLocks noChangeArrowheads="1"/>
          </p:cNvSpPr>
          <p:nvPr/>
        </p:nvSpPr>
        <p:spPr bwMode="auto">
          <a:xfrm>
            <a:off x="146050" y="4794250"/>
            <a:ext cx="8832850" cy="231775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1" name="Straight Connector 6"/>
          <p:cNvSpPr>
            <a:spLocks noChangeShapeType="1"/>
          </p:cNvSpPr>
          <p:nvPr/>
        </p:nvSpPr>
        <p:spPr bwMode="auto">
          <a:xfrm>
            <a:off x="155575" y="1814513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152400" y="114300"/>
            <a:ext cx="8832850" cy="4910138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4267200" y="1585913"/>
            <a:ext cx="609600" cy="4572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416425" y="1654175"/>
            <a:ext cx="314325" cy="315913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114550"/>
            <a:ext cx="6400800" cy="131445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285750"/>
            <a:ext cx="7772400" cy="1314450"/>
          </a:xfrm>
        </p:spPr>
        <p:txBody>
          <a:bodyPr/>
          <a:lstStyle>
            <a:lvl1pPr>
              <a:defRPr sz="4200">
                <a:solidFill>
                  <a:srgbClr val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EC2172-63CF-41CB-8FA2-CF896BAC4AF6}" type="datetimeFigureOut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16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1649413"/>
            <a:ext cx="457200" cy="331787"/>
          </a:xfrm>
        </p:spPr>
        <p:txBody>
          <a:bodyPr/>
          <a:lstStyle>
            <a:lvl1pPr>
              <a:defRPr smtClean="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fld id="{70842A3B-15C4-495D-B250-83E54EBD3DF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endParaRPr/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DE635F-4792-44F4-999D-A104BC6B40CD}" type="datetimeFigureOut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425797-9FD8-4391-A577-7528E2A557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/>
        </p:nvSpPr>
        <p:spPr bwMode="white"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white">
          <a:xfrm>
            <a:off x="0" y="0"/>
            <a:ext cx="9144000" cy="11588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white"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146050" y="4794250"/>
            <a:ext cx="8832850" cy="231775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152400" y="115888"/>
            <a:ext cx="8832850" cy="4911725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10" name="Straight Connector 12"/>
          <p:cNvSpPr>
            <a:spLocks noChangeShapeType="1"/>
          </p:cNvSpPr>
          <p:nvPr/>
        </p:nvSpPr>
        <p:spPr bwMode="auto">
          <a:xfrm rot="5400000">
            <a:off x="4801394" y="2458244"/>
            <a:ext cx="468471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1" name="Oval 13"/>
          <p:cNvSpPr/>
          <p:nvPr/>
        </p:nvSpPr>
        <p:spPr>
          <a:xfrm>
            <a:off x="6838950" y="2193925"/>
            <a:ext cx="609600" cy="4572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Oval 14"/>
          <p:cNvSpPr/>
          <p:nvPr/>
        </p:nvSpPr>
        <p:spPr>
          <a:xfrm>
            <a:off x="6983413" y="2265363"/>
            <a:ext cx="322262" cy="315912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228600"/>
            <a:ext cx="6553200" cy="4366025"/>
          </a:xfrm>
        </p:spPr>
        <p:txBody>
          <a:bodyPr vert="eaVert"/>
          <a:lstStyle/>
          <a:p>
            <a:pPr lvl="0"/>
            <a:endParaRPr/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228601"/>
            <a:ext cx="1447800" cy="4388644"/>
          </a:xfrm>
        </p:spPr>
        <p:txBody>
          <a:bodyPr vert="eaVert"/>
          <a:lstStyle/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924675" y="2265363"/>
            <a:ext cx="439738" cy="330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BB58BE-2172-4AA8-9C85-09D2424D219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49009F-4358-4699-A479-217B2EB2A8C9}" type="datetimeFigureOut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145286"/>
            <a:ext cx="8503920" cy="3429000"/>
          </a:xfrm>
        </p:spPr>
        <p:txBody>
          <a:bodyPr/>
          <a:lstStyle/>
          <a:p>
            <a:pPr lvl="0"/>
            <a:endParaRPr/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E49269-4269-4BB9-8330-2A0DC75EC565}" type="datetimeFigureOut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2450" y="769938"/>
            <a:ext cx="457200" cy="330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477DBB-C2C8-45D9-9EC6-7C792BA2921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6"/>
          <p:cNvSpPr>
            <a:spLocks noChangeArrowheads="1"/>
          </p:cNvSpPr>
          <p:nvPr/>
        </p:nvSpPr>
        <p:spPr bwMode="white"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5" name="Rectangle 14"/>
          <p:cNvSpPr>
            <a:spLocks noChangeArrowheads="1"/>
          </p:cNvSpPr>
          <p:nvPr/>
        </p:nvSpPr>
        <p:spPr bwMode="white"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4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7" name="Rectangle 17"/>
          <p:cNvSpPr>
            <a:spLocks noChangeArrowheads="1"/>
          </p:cNvSpPr>
          <p:nvPr/>
        </p:nvSpPr>
        <p:spPr bwMode="white">
          <a:xfrm>
            <a:off x="8991600" y="14288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8" name="Rectangle 18"/>
          <p:cNvSpPr>
            <a:spLocks noChangeArrowheads="1"/>
          </p:cNvSpPr>
          <p:nvPr/>
        </p:nvSpPr>
        <p:spPr bwMode="white">
          <a:xfrm>
            <a:off x="152400" y="1714500"/>
            <a:ext cx="8832850" cy="228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155575" y="106363"/>
            <a:ext cx="8832850" cy="16049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0" name="Rectangle 12"/>
          <p:cNvSpPr>
            <a:spLocks noChangeArrowheads="1"/>
          </p:cNvSpPr>
          <p:nvPr/>
        </p:nvSpPr>
        <p:spPr bwMode="auto">
          <a:xfrm>
            <a:off x="146050" y="4794250"/>
            <a:ext cx="8832850" cy="231775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1" name="Rectangle 13"/>
          <p:cNvSpPr>
            <a:spLocks noChangeArrowheads="1"/>
          </p:cNvSpPr>
          <p:nvPr/>
        </p:nvSpPr>
        <p:spPr bwMode="auto">
          <a:xfrm>
            <a:off x="152400" y="114300"/>
            <a:ext cx="8832850" cy="4910138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12" name="Straight Connector 7"/>
          <p:cNvSpPr>
            <a:spLocks noChangeShapeType="1"/>
          </p:cNvSpPr>
          <p:nvPr/>
        </p:nvSpPr>
        <p:spPr bwMode="auto">
          <a:xfrm>
            <a:off x="152400" y="1828800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3" name="Oval 9"/>
          <p:cNvSpPr/>
          <p:nvPr userDrawn="1"/>
        </p:nvSpPr>
        <p:spPr>
          <a:xfrm>
            <a:off x="4267200" y="1585913"/>
            <a:ext cx="609600" cy="4572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0"/>
          <p:cNvSpPr/>
          <p:nvPr/>
        </p:nvSpPr>
        <p:spPr>
          <a:xfrm>
            <a:off x="4413250" y="1657350"/>
            <a:ext cx="323850" cy="315913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057400"/>
            <a:ext cx="6480174" cy="1254919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00050"/>
            <a:ext cx="7772400" cy="1143000"/>
          </a:xfrm>
        </p:spPr>
        <p:txBody>
          <a:bodyPr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80E50E-B2F0-4D5A-B749-B051C2A745C7}" type="datetimeFigureOut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419600" y="1778000"/>
            <a:ext cx="457200" cy="330200"/>
          </a:xfrm>
        </p:spPr>
        <p:txBody>
          <a:bodyPr/>
          <a:lstStyle>
            <a:lvl1pPr>
              <a:defRPr smtClean="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fld id="{4E41F5A7-DD45-4318-83F1-5B8E56A3FF5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7"/>
          <p:cNvSpPr>
            <a:spLocks noChangeShapeType="1"/>
          </p:cNvSpPr>
          <p:nvPr/>
        </p:nvSpPr>
        <p:spPr bwMode="auto">
          <a:xfrm flipV="1">
            <a:off x="4562475" y="1181100"/>
            <a:ext cx="9525" cy="3614738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171450"/>
            <a:ext cx="8534400" cy="569214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028700"/>
            <a:ext cx="4038600" cy="3511296"/>
          </a:xfrm>
        </p:spPr>
        <p:txBody>
          <a:bodyPr/>
          <a:lstStyle>
            <a:lvl1pPr>
              <a:defRPr sz="2500"/>
            </a:lvl1pPr>
          </a:lstStyle>
          <a:p>
            <a:pPr lvl="0"/>
            <a:endParaRPr/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028700"/>
            <a:ext cx="4038600" cy="3511296"/>
          </a:xfrm>
        </p:spPr>
        <p:txBody>
          <a:bodyPr/>
          <a:lstStyle>
            <a:lvl1pPr>
              <a:defRPr sz="2500"/>
            </a:lvl1pPr>
          </a:lstStyle>
          <a:p>
            <a:pPr lvl="0"/>
            <a:endParaRPr/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 lang="en-US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4806950"/>
            <a:ext cx="3044825" cy="274638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8AF66-A0C4-4DD4-BD08-E6936D43254E}" type="datetimeFigureOut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256815-60C9-4D59-94A7-7F361E9BC7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9"/>
          <p:cNvSpPr>
            <a:spLocks noChangeShapeType="1"/>
          </p:cNvSpPr>
          <p:nvPr/>
        </p:nvSpPr>
        <p:spPr bwMode="auto">
          <a:xfrm flipV="1">
            <a:off x="4572000" y="1649413"/>
            <a:ext cx="0" cy="314166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8" name="Rectangle 19"/>
          <p:cNvSpPr>
            <a:spLocks noChangeArrowheads="1"/>
          </p:cNvSpPr>
          <p:nvPr/>
        </p:nvSpPr>
        <p:spPr bwMode="white">
          <a:xfrm>
            <a:off x="0" y="0"/>
            <a:ext cx="9144000" cy="108585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9" name="Rectangle 18"/>
          <p:cNvSpPr>
            <a:spLocks noChangeArrowheads="1"/>
          </p:cNvSpPr>
          <p:nvPr/>
        </p:nvSpPr>
        <p:spPr bwMode="white"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0" name="Rectangle 20"/>
          <p:cNvSpPr>
            <a:spLocks noChangeArrowheads="1"/>
          </p:cNvSpPr>
          <p:nvPr/>
        </p:nvSpPr>
        <p:spPr bwMode="white"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1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2" name="Rectangle 10"/>
          <p:cNvSpPr/>
          <p:nvPr/>
        </p:nvSpPr>
        <p:spPr>
          <a:xfrm>
            <a:off x="152400" y="1028700"/>
            <a:ext cx="8832850" cy="6858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050" y="4794250"/>
            <a:ext cx="8832850" cy="2333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4" name="Straight Connector 14"/>
          <p:cNvSpPr>
            <a:spLocks noChangeShapeType="1"/>
          </p:cNvSpPr>
          <p:nvPr/>
        </p:nvSpPr>
        <p:spPr bwMode="auto">
          <a:xfrm>
            <a:off x="152400" y="960438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152400" y="115888"/>
            <a:ext cx="8832850" cy="4911725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16" name="Oval 24"/>
          <p:cNvSpPr/>
          <p:nvPr/>
        </p:nvSpPr>
        <p:spPr>
          <a:xfrm>
            <a:off x="4267200" y="717550"/>
            <a:ext cx="609600" cy="4572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7" name="Oval 26"/>
          <p:cNvSpPr/>
          <p:nvPr/>
        </p:nvSpPr>
        <p:spPr>
          <a:xfrm>
            <a:off x="4402138" y="787400"/>
            <a:ext cx="339725" cy="315913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143000"/>
            <a:ext cx="4040188" cy="549731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1" y="1143000"/>
            <a:ext cx="4041775" cy="54864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endParaRPr lang="en-US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1853537"/>
            <a:ext cx="4041648" cy="2863803"/>
          </a:xfrm>
        </p:spPr>
        <p:txBody>
          <a:bodyPr/>
          <a:lstStyle/>
          <a:p>
            <a:pPr lvl="0"/>
            <a:endParaRPr/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1853537"/>
            <a:ext cx="4038600" cy="2866644"/>
          </a:xfrm>
        </p:spPr>
        <p:txBody>
          <a:bodyPr/>
          <a:lstStyle/>
          <a:p>
            <a:pPr lvl="0"/>
            <a:endParaRPr/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80D5F9-7A93-4498-9A84-5F288CC14DA6}" type="datetimeFigureOut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1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4806950"/>
            <a:ext cx="3581400" cy="274638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781050"/>
            <a:ext cx="457200" cy="331788"/>
          </a:xfrm>
        </p:spPr>
        <p:txBody>
          <a:bodyPr/>
          <a:lstStyle>
            <a:lvl1pPr algn="ctr">
              <a:defRPr smtClean="0"/>
            </a:lvl1pPr>
          </a:lstStyle>
          <a:p>
            <a:pPr>
              <a:defRPr/>
            </a:pPr>
            <a:fld id="{7ECDEAD1-BEEE-4AD0-9B9D-8EB5F083FE1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F1242B-74C7-4CEC-95F1-7A0FBBB6B72F}" type="datetimeFigureOut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776288"/>
            <a:ext cx="457200" cy="33178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0387C0-D2C1-42EB-8D45-A54C393C3D5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ChangeArrowheads="1"/>
          </p:cNvSpPr>
          <p:nvPr/>
        </p:nvSpPr>
        <p:spPr bwMode="white"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3" name="Rectangle 7"/>
          <p:cNvSpPr>
            <a:spLocks noChangeArrowheads="1"/>
          </p:cNvSpPr>
          <p:nvPr/>
        </p:nvSpPr>
        <p:spPr bwMode="white">
          <a:xfrm>
            <a:off x="0" y="0"/>
            <a:ext cx="9144000" cy="11588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4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white"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46050" y="4794250"/>
            <a:ext cx="8832850" cy="231775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52400" y="119063"/>
            <a:ext cx="8832850" cy="4910137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05FE4F-FD6C-4DED-9318-31F9FF651E80}" type="datetimeFigureOut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4743450"/>
            <a:ext cx="609600" cy="330200"/>
          </a:xfrm>
        </p:spPr>
        <p:txBody>
          <a:bodyPr/>
          <a:lstStyle>
            <a:lvl1pPr>
              <a:defRPr smtClean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A790638E-965C-41FC-99B2-DE7674121BB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/>
        </p:nvSpPr>
        <p:spPr bwMode="auto">
          <a:xfrm>
            <a:off x="152400" y="114300"/>
            <a:ext cx="8832850" cy="2286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6" name="Rectangle 14"/>
          <p:cNvSpPr>
            <a:spLocks noChangeArrowheads="1"/>
          </p:cNvSpPr>
          <p:nvPr/>
        </p:nvSpPr>
        <p:spPr bwMode="white"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7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8" name="Rectangle 15"/>
          <p:cNvSpPr>
            <a:spLocks noChangeArrowheads="1"/>
          </p:cNvSpPr>
          <p:nvPr/>
        </p:nvSpPr>
        <p:spPr bwMode="white">
          <a:xfrm>
            <a:off x="0" y="0"/>
            <a:ext cx="9144000" cy="889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9" name="Rectangle 16"/>
          <p:cNvSpPr>
            <a:spLocks noChangeArrowheads="1"/>
          </p:cNvSpPr>
          <p:nvPr/>
        </p:nvSpPr>
        <p:spPr bwMode="white"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0" name="Rectangle 12"/>
          <p:cNvSpPr/>
          <p:nvPr/>
        </p:nvSpPr>
        <p:spPr>
          <a:xfrm>
            <a:off x="152400" y="457200"/>
            <a:ext cx="2743200" cy="440055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152400" y="114300"/>
            <a:ext cx="8832850" cy="4910138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12" name="Straight Connector 8"/>
          <p:cNvSpPr>
            <a:spLocks noChangeShapeType="1"/>
          </p:cNvSpPr>
          <p:nvPr/>
        </p:nvSpPr>
        <p:spPr bwMode="auto">
          <a:xfrm>
            <a:off x="152400" y="400050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3" name="Oval 9"/>
          <p:cNvSpPr/>
          <p:nvPr/>
        </p:nvSpPr>
        <p:spPr>
          <a:xfrm>
            <a:off x="1295400" y="171450"/>
            <a:ext cx="609600" cy="4572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0"/>
          <p:cNvSpPr/>
          <p:nvPr/>
        </p:nvSpPr>
        <p:spPr>
          <a:xfrm>
            <a:off x="1439863" y="242888"/>
            <a:ext cx="312737" cy="314325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ectangle 20"/>
          <p:cNvSpPr>
            <a:spLocks noChangeArrowheads="1"/>
          </p:cNvSpPr>
          <p:nvPr/>
        </p:nvSpPr>
        <p:spPr bwMode="auto">
          <a:xfrm>
            <a:off x="149225" y="4791075"/>
            <a:ext cx="8832850" cy="231775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85800"/>
            <a:ext cx="2362200" cy="742950"/>
          </a:xfrm>
        </p:spPr>
        <p:txBody>
          <a:bodyPr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485901"/>
            <a:ext cx="2362200" cy="3108722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endParaRPr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514350"/>
            <a:ext cx="5638800" cy="4057650"/>
          </a:xfrm>
        </p:spPr>
        <p:txBody>
          <a:bodyPr/>
          <a:lstStyle/>
          <a:p>
            <a:pPr lvl="0"/>
            <a:endParaRPr/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 lang="en-US"/>
          </a:p>
        </p:txBody>
      </p:sp>
      <p:sp>
        <p:nvSpPr>
          <p:cNvPr id="16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1390650" y="242888"/>
            <a:ext cx="457200" cy="330200"/>
          </a:xfrm>
        </p:spPr>
        <p:txBody>
          <a:bodyPr/>
          <a:lstStyle>
            <a:lvl1pPr>
              <a:defRPr smtClean="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fld id="{52CCDDF8-4C45-4E39-94BF-9841EB11C65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2AC88A-FD61-47AD-A71F-DAE36EB475D6}" type="datetimeFigureOut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301625" y="4808538"/>
            <a:ext cx="3382963" cy="2746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20"/>
          <p:cNvSpPr>
            <a:spLocks noChangeShapeType="1"/>
          </p:cNvSpPr>
          <p:nvPr/>
        </p:nvSpPr>
        <p:spPr bwMode="auto">
          <a:xfrm>
            <a:off x="152400" y="400050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6" name="Rectangle 18"/>
          <p:cNvSpPr>
            <a:spLocks noChangeArrowheads="1"/>
          </p:cNvSpPr>
          <p:nvPr/>
        </p:nvSpPr>
        <p:spPr bwMode="white"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7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8" name="Rectangle 16"/>
          <p:cNvSpPr>
            <a:spLocks noChangeArrowheads="1"/>
          </p:cNvSpPr>
          <p:nvPr/>
        </p:nvSpPr>
        <p:spPr bwMode="white">
          <a:xfrm>
            <a:off x="0" y="0"/>
            <a:ext cx="9144000" cy="114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9" name="Rectangle 17"/>
          <p:cNvSpPr>
            <a:spLocks noChangeArrowheads="1"/>
          </p:cNvSpPr>
          <p:nvPr/>
        </p:nvSpPr>
        <p:spPr bwMode="white"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10" name="Rectangle 19"/>
          <p:cNvSpPr>
            <a:spLocks noChangeArrowheads="1"/>
          </p:cNvSpPr>
          <p:nvPr/>
        </p:nvSpPr>
        <p:spPr bwMode="auto">
          <a:xfrm>
            <a:off x="152400" y="114300"/>
            <a:ext cx="8832850" cy="22701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1" name="Rectangle 7"/>
          <p:cNvSpPr/>
          <p:nvPr/>
        </p:nvSpPr>
        <p:spPr>
          <a:xfrm>
            <a:off x="152400" y="457200"/>
            <a:ext cx="2743200" cy="440055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152400" y="115888"/>
            <a:ext cx="8832850" cy="4911725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13" name="Oval 11"/>
          <p:cNvSpPr/>
          <p:nvPr/>
        </p:nvSpPr>
        <p:spPr>
          <a:xfrm>
            <a:off x="1295400" y="171450"/>
            <a:ext cx="609600" cy="4572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2"/>
          <p:cNvSpPr/>
          <p:nvPr/>
        </p:nvSpPr>
        <p:spPr>
          <a:xfrm>
            <a:off x="1454150" y="242888"/>
            <a:ext cx="314325" cy="314325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ectangle 21"/>
          <p:cNvSpPr>
            <a:spLocks noChangeArrowheads="1"/>
          </p:cNvSpPr>
          <p:nvPr/>
        </p:nvSpPr>
        <p:spPr bwMode="auto">
          <a:xfrm>
            <a:off x="149225" y="4791075"/>
            <a:ext cx="8832850" cy="231775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3771900"/>
            <a:ext cx="5867400" cy="9144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457200"/>
            <a:ext cx="5867400" cy="3200400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742950"/>
            <a:ext cx="2438400" cy="394335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endParaRPr lang="en-US"/>
          </a:p>
        </p:txBody>
      </p:sp>
      <p:sp>
        <p:nvSpPr>
          <p:cNvPr id="16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1371600" y="338138"/>
            <a:ext cx="457200" cy="33178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0163D-C4F9-41A2-A84E-E49CB96BC96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Date Placeholder 4"/>
          <p:cNvSpPr>
            <a:spLocks noGrp="1"/>
          </p:cNvSpPr>
          <p:nvPr>
            <p:ph type="dt" sz="half" idx="11"/>
          </p:nvPr>
        </p:nvSpPr>
        <p:spPr>
          <a:xfrm>
            <a:off x="5788025" y="4803775"/>
            <a:ext cx="3044825" cy="274638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D00160-9B23-455A-B664-68DA2CE0F06F}" type="datetimeFigureOut">
              <a:rPr lang="en-US"/>
              <a:pPr>
                <a:defRPr/>
              </a:pPr>
              <a:t>2/10/25</a:t>
            </a:fld>
            <a:endParaRPr lang="en-US" dirty="0"/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301625" y="4808538"/>
            <a:ext cx="3584575" cy="2746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044575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51435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225" y="4791075"/>
            <a:ext cx="8832850" cy="231775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4803775"/>
            <a:ext cx="3044825" cy="274638"/>
          </a:xfrm>
          <a:prstGeom prst="rect">
            <a:avLst/>
          </a:prstGeom>
        </p:spPr>
        <p:txBody>
          <a:bodyPr vert="horz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 smtClean="0">
                <a:solidFill>
                  <a:srgbClr val="FFFFFF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A850116C-1AF4-40E9-B87F-C7EBE6F05DBD}" type="datetimeFigureOut">
              <a:rPr lang="en-US"/>
              <a:pPr>
                <a:defRPr/>
              </a:pPr>
              <a:t>2/10/25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4808538"/>
            <a:ext cx="3581400" cy="274637"/>
          </a:xfrm>
          <a:prstGeom prst="rect">
            <a:avLst/>
          </a:prstGeom>
        </p:spPr>
        <p:txBody>
          <a:bodyPr vert="horz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 dirty="0">
                <a:solidFill>
                  <a:srgbClr val="FFFFFF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15888"/>
            <a:ext cx="8832850" cy="4911725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957263"/>
            <a:ext cx="8832850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4267200" y="717550"/>
            <a:ext cx="609600" cy="4572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411663" y="795338"/>
            <a:ext cx="325437" cy="315912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16413" y="796925"/>
            <a:ext cx="482600" cy="3302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600" smtClean="0">
                <a:solidFill>
                  <a:schemeClr val="accent3">
                    <a:shade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7E498E2-A9D9-4283-81A2-321EF554548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38" name="Title Placeholder 21"/>
          <p:cNvSpPr>
            <a:spLocks noGrp="1"/>
          </p:cNvSpPr>
          <p:nvPr>
            <p:ph type="title"/>
          </p:nvPr>
        </p:nvSpPr>
        <p:spPr bwMode="auto">
          <a:xfrm>
            <a:off x="301625" y="171450"/>
            <a:ext cx="8534400" cy="569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3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04800" y="1174750"/>
            <a:ext cx="8534400" cy="3449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3300" kern="1200">
          <a:solidFill>
            <a:srgbClr val="7B9899"/>
          </a:solidFill>
          <a:latin typeface="Calibri"/>
          <a:ea typeface="+mj-ea"/>
          <a:cs typeface="Calibri"/>
        </a:defRPr>
      </a:lvl1pPr>
      <a:lvl2pPr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Calibri" pitchFamily="34" charset="0"/>
          <a:cs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Calibri" pitchFamily="34" charset="0"/>
          <a:cs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Calibri" pitchFamily="34" charset="0"/>
          <a:cs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Calibri" pitchFamily="34" charset="0"/>
          <a:cs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Calibri" pitchFamily="34" charset="0"/>
          <a:cs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Calibri" pitchFamily="34" charset="0"/>
          <a:cs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Calibri" pitchFamily="34" charset="0"/>
          <a:cs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Calibri" pitchFamily="34" charset="0"/>
          <a:cs typeface="Calibri" pitchFamily="34" charset="0"/>
        </a:defRPr>
      </a:lvl9pPr>
    </p:titleStyle>
    <p:bodyStyle>
      <a:lvl1pPr marL="273050" indent="-2730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 2" pitchFamily="18" charset="2"/>
        <a:buChar char=""/>
        <a:defRPr sz="2700" kern="1200">
          <a:solidFill>
            <a:schemeClr val="tx1"/>
          </a:solidFill>
          <a:latin typeface="Calibri"/>
          <a:ea typeface="+mn-ea"/>
          <a:cs typeface="Calibri"/>
        </a:defRPr>
      </a:lvl1pPr>
      <a:lvl2pPr marL="547688" indent="-273050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"/>
        <a:defRPr sz="2200" kern="1200">
          <a:solidFill>
            <a:schemeClr val="tx2"/>
          </a:solidFill>
          <a:latin typeface="Calibri"/>
          <a:ea typeface="+mn-ea"/>
          <a:cs typeface="Calibri"/>
        </a:defRPr>
      </a:lvl2pPr>
      <a:lvl3pPr marL="822325" indent="-228600" algn="l" rtl="0" fontAlgn="base">
        <a:spcBef>
          <a:spcPct val="20000"/>
        </a:spcBef>
        <a:spcAft>
          <a:spcPct val="0"/>
        </a:spcAft>
        <a:buClr>
          <a:srgbClr val="8CADAE"/>
        </a:buClr>
        <a:buSzPct val="75000"/>
        <a:buFont typeface="Wingdings 2" pitchFamily="18" charset="2"/>
        <a:buChar char=""/>
        <a:defRPr sz="2000" kern="1200">
          <a:solidFill>
            <a:schemeClr val="tx1"/>
          </a:solidFill>
          <a:latin typeface="Calibri"/>
          <a:ea typeface="+mn-ea"/>
          <a:cs typeface="Calibri"/>
        </a:defRPr>
      </a:lvl3pPr>
      <a:lvl4pPr marL="1096963" indent="-228600" algn="l" rtl="0" fontAlgn="base">
        <a:spcBef>
          <a:spcPct val="20000"/>
        </a:spcBef>
        <a:spcAft>
          <a:spcPct val="0"/>
        </a:spcAft>
        <a:buClr>
          <a:srgbClr val="8C7B70"/>
        </a:buClr>
        <a:buSzPct val="70000"/>
        <a:buFont typeface="Wingdings" pitchFamily="2" charset="2"/>
        <a:buChar char=""/>
        <a:defRPr sz="2000" kern="1200">
          <a:solidFill>
            <a:schemeClr val="tx2"/>
          </a:solidFill>
          <a:latin typeface="Calibri"/>
          <a:ea typeface="+mn-ea"/>
          <a:cs typeface="Calibri"/>
        </a:defRPr>
      </a:lvl4pPr>
      <a:lvl5pPr marL="1371600" indent="-228600" algn="l" rtl="0" fontAlgn="base">
        <a:spcBef>
          <a:spcPct val="20000"/>
        </a:spcBef>
        <a:spcAft>
          <a:spcPct val="0"/>
        </a:spcAft>
        <a:buClr>
          <a:srgbClr val="8FB08C"/>
        </a:buClr>
        <a:buChar char="•"/>
        <a:defRPr kern="1200">
          <a:solidFill>
            <a:schemeClr val="tx1"/>
          </a:solidFill>
          <a:latin typeface="Calibri"/>
          <a:ea typeface="+mn-ea"/>
          <a:cs typeface="Calibri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FCC058-FE8B-3D1B-F95D-D9ECF5606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Title 3">
            <a:extLst>
              <a:ext uri="{FF2B5EF4-FFF2-40B4-BE49-F238E27FC236}">
                <a16:creationId xmlns:a16="http://schemas.microsoft.com/office/drawing/2014/main" id="{C638E738-CDDC-3F2D-B917-81D6917E0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i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  <a:cs typeface="Calibri" pitchFamily="34" charset="0"/>
              </a:rPr>
              <a:t>Website</a:t>
            </a:r>
            <a:br>
              <a:rPr lang="en-US" i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  <a:cs typeface="Calibri" pitchFamily="34" charset="0"/>
              </a:rPr>
            </a:br>
            <a:r>
              <a:rPr lang="en-US" i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  <a:cs typeface="Calibri" pitchFamily="34" charset="0"/>
              </a:rPr>
              <a:t>- status</a:t>
            </a:r>
            <a:endParaRPr lang="en-US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8FAA22-0171-13E8-3CC8-DAAB52BD2930}"/>
              </a:ext>
            </a:extLst>
          </p:cNvPr>
          <p:cNvSpPr txBox="1"/>
          <p:nvPr/>
        </p:nvSpPr>
        <p:spPr>
          <a:xfrm>
            <a:off x="113732" y="4804012"/>
            <a:ext cx="1885453" cy="221341"/>
          </a:xfrm>
          <a:prstGeom prst="rect">
            <a:avLst/>
          </a:prstGeom>
          <a:noFill/>
        </p:spPr>
        <p:txBody>
          <a:bodyPr wrap="none" lIns="90000" tIns="0" rIns="90000" bIns="0" rtlCol="0" anchor="ctr">
            <a:noAutofit/>
          </a:bodyPr>
          <a:lstStyle/>
          <a:p>
            <a:r>
              <a:rPr lang="en-NL" sz="1100" dirty="0"/>
              <a:t>Peter van den Hamer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8300CF-559E-AAD9-280D-0028DA224C39}"/>
              </a:ext>
            </a:extLst>
          </p:cNvPr>
          <p:cNvSpPr txBox="1"/>
          <p:nvPr/>
        </p:nvSpPr>
        <p:spPr>
          <a:xfrm>
            <a:off x="7258548" y="4804012"/>
            <a:ext cx="1730778" cy="221341"/>
          </a:xfrm>
          <a:prstGeom prst="rect">
            <a:avLst/>
          </a:prstGeom>
          <a:noFill/>
        </p:spPr>
        <p:txBody>
          <a:bodyPr wrap="none" lIns="90000" tIns="0" rIns="90000" bIns="0" rtlCol="0" anchor="ctr">
            <a:noAutofit/>
          </a:bodyPr>
          <a:lstStyle/>
          <a:p>
            <a:pPr algn="r"/>
            <a:r>
              <a:rPr lang="en-US" sz="1100" dirty="0"/>
              <a:t>10</a:t>
            </a:r>
            <a:r>
              <a:rPr lang="en-NL" sz="1100"/>
              <a:t> </a:t>
            </a:r>
            <a:r>
              <a:rPr lang="en-US" sz="1100" dirty="0"/>
              <a:t>Feb</a:t>
            </a:r>
            <a:r>
              <a:rPr lang="en-NL" sz="1100"/>
              <a:t> 2</a:t>
            </a:r>
            <a:r>
              <a:rPr lang="en-US" sz="1100" dirty="0"/>
              <a:t>5</a:t>
            </a:r>
            <a:endParaRPr lang="en-NL" sz="11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2DEA71-51E6-81EC-E7C0-5A958627E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375" y="1969372"/>
            <a:ext cx="3861598" cy="2834640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C7600CB-FF0C-A5F7-E7A8-0D436F0A3C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116" y="1969372"/>
            <a:ext cx="3861598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992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7BE9A-2F93-F827-6375-FE68643367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8079112-3391-8626-FA15-AEA1D46E438B}"/>
              </a:ext>
            </a:extLst>
          </p:cNvPr>
          <p:cNvSpPr txBox="1"/>
          <p:nvPr/>
        </p:nvSpPr>
        <p:spPr>
          <a:xfrm>
            <a:off x="154675" y="113731"/>
            <a:ext cx="8821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Website status – 10-feb-25</a:t>
            </a:r>
            <a:endParaRPr lang="en-N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D1A6FC-99BF-F466-9657-95F407DF0055}"/>
              </a:ext>
            </a:extLst>
          </p:cNvPr>
          <p:cNvSpPr txBox="1"/>
          <p:nvPr/>
        </p:nvSpPr>
        <p:spPr>
          <a:xfrm>
            <a:off x="191069" y="682389"/>
            <a:ext cx="4152331" cy="18184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85000"/>
              <a:buFont typeface="Wingdings 2" pitchFamily="18" charset="2"/>
              <a:buNone/>
              <a:defRPr sz="2000">
                <a:latin typeface="Calibri"/>
                <a:cs typeface="Calibri"/>
              </a:defRPr>
            </a:lvl1pPr>
            <a:lvl2pPr marL="547688" indent="-2730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"/>
              <a:defRPr sz="2200">
                <a:solidFill>
                  <a:schemeClr val="tx2"/>
                </a:solidFill>
                <a:latin typeface="Calibri"/>
                <a:cs typeface="Calibri"/>
              </a:defRPr>
            </a:lvl2pPr>
            <a:lvl3pPr marL="822325" indent="-228600">
              <a:spcBef>
                <a:spcPct val="20000"/>
              </a:spcBef>
              <a:buClr>
                <a:srgbClr val="8CADAE"/>
              </a:buClr>
              <a:buSzPct val="75000"/>
              <a:buFont typeface="Wingdings 2" pitchFamily="18" charset="2"/>
              <a:buChar char=""/>
              <a:defRPr sz="2000">
                <a:latin typeface="Calibri"/>
                <a:cs typeface="Calibri"/>
              </a:defRPr>
            </a:lvl3pPr>
            <a:lvl4pPr marL="1096963" indent="-228600">
              <a:spcBef>
                <a:spcPct val="20000"/>
              </a:spcBef>
              <a:buClr>
                <a:srgbClr val="8C7B70"/>
              </a:buClr>
              <a:buSzPct val="70000"/>
              <a:buFont typeface="Wingdings" pitchFamily="2" charset="2"/>
              <a:buChar char=""/>
              <a:defRPr sz="2000">
                <a:solidFill>
                  <a:schemeClr val="tx2"/>
                </a:solidFill>
                <a:latin typeface="Calibri"/>
                <a:cs typeface="Calibri"/>
              </a:defRPr>
            </a:lvl4pPr>
            <a:lvl5pPr marL="1371600" indent="-228600">
              <a:spcBef>
                <a:spcPct val="20000"/>
              </a:spcBef>
              <a:buClr>
                <a:srgbClr val="8FB08C"/>
              </a:buClr>
              <a:buChar char="•"/>
              <a:defRPr>
                <a:latin typeface="Calibri"/>
                <a:cs typeface="Calibri"/>
              </a:defRPr>
            </a:lvl5pPr>
            <a:lvl6pPr marL="1645920" indent="-182880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800">
                <a:latin typeface="+mn-lt"/>
                <a:cs typeface="+mn-cs"/>
              </a:defRPr>
            </a:lvl6pPr>
            <a:lvl7pPr marL="1920240" indent="-182880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Char char="•"/>
              <a:defRPr kumimoji="0" sz="1600" baseline="0">
                <a:latin typeface="+mn-lt"/>
                <a:cs typeface="+mn-cs"/>
              </a:defRPr>
            </a:lvl7pPr>
            <a:lvl8pPr marL="2103120" indent="-182880">
              <a:spcBef>
                <a:spcPct val="20000"/>
              </a:spcBef>
              <a:buClr>
                <a:schemeClr val="accent4">
                  <a:shade val="75000"/>
                </a:schemeClr>
              </a:buClr>
              <a:buChar char="•"/>
              <a:defRPr kumimoji="0" sz="1600">
                <a:latin typeface="+mn-lt"/>
                <a:cs typeface="+mn-cs"/>
              </a:defRPr>
            </a:lvl8pPr>
            <a:lvl9pPr marL="2377440" indent="-182880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Char char="•"/>
              <a:defRPr kumimoji="0" sz="1400" cap="all" baseline="0">
                <a:latin typeface="+mn-lt"/>
                <a:cs typeface="+mn-cs"/>
              </a:defRPr>
            </a:lvl9pPr>
          </a:lstStyle>
          <a:p>
            <a:pPr algn="ctr"/>
            <a:r>
              <a:rPr lang="nl-NL" sz="1200" dirty="0">
                <a:solidFill>
                  <a:schemeClr val="accent1"/>
                </a:solidFill>
              </a:rPr>
              <a:t>Status (</a:t>
            </a:r>
            <a:r>
              <a:rPr lang="nl-NL" sz="1200" dirty="0" err="1">
                <a:solidFill>
                  <a:schemeClr val="accent1"/>
                </a:solidFill>
              </a:rPr>
              <a:t>fgDeGender</a:t>
            </a:r>
            <a:r>
              <a:rPr lang="nl-NL" sz="1200" dirty="0">
                <a:solidFill>
                  <a:schemeClr val="accent1"/>
                </a:solidFill>
              </a:rPr>
              <a:t>)</a:t>
            </a:r>
          </a:p>
          <a:p>
            <a:pPr marL="134938" indent="-134938">
              <a:buFont typeface="Arial" panose="020B0604020202020204" pitchFamily="34" charset="0"/>
              <a:buChar char="•"/>
            </a:pPr>
            <a:r>
              <a:rPr lang="nl-NL" sz="1200" dirty="0">
                <a:solidFill>
                  <a:srgbClr val="0086E7"/>
                </a:solidFill>
              </a:rPr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4AF5F9-6715-458C-FD97-95F64AA2FEE0}"/>
              </a:ext>
            </a:extLst>
          </p:cNvPr>
          <p:cNvSpPr txBox="1"/>
          <p:nvPr/>
        </p:nvSpPr>
        <p:spPr>
          <a:xfrm>
            <a:off x="4836222" y="682389"/>
            <a:ext cx="4116710" cy="18184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85000"/>
              <a:buFont typeface="Wingdings 2" pitchFamily="18" charset="2"/>
              <a:buNone/>
              <a:defRPr sz="1200">
                <a:solidFill>
                  <a:srgbClr val="0086E7"/>
                </a:solidFill>
                <a:latin typeface="Calibri"/>
                <a:cs typeface="Calibri"/>
              </a:defRPr>
            </a:lvl1pPr>
            <a:lvl2pPr marL="285750" lvl="1" indent="-131763">
              <a:spcBef>
                <a:spcPct val="20000"/>
              </a:spcBef>
              <a:buClr>
                <a:schemeClr val="accent2"/>
              </a:buClr>
              <a:buSzPct val="70000"/>
              <a:buFont typeface="Arial" panose="020B0604020202020204" pitchFamily="34" charset="0"/>
              <a:buChar char="•"/>
              <a:defRPr sz="1000">
                <a:solidFill>
                  <a:srgbClr val="0086E7"/>
                </a:solidFill>
                <a:latin typeface="Calibri"/>
                <a:cs typeface="Calibri"/>
              </a:defRPr>
            </a:lvl2pPr>
            <a:lvl3pPr marL="822325" indent="-228600">
              <a:spcBef>
                <a:spcPct val="20000"/>
              </a:spcBef>
              <a:buClr>
                <a:srgbClr val="8CADAE"/>
              </a:buClr>
              <a:buSzPct val="75000"/>
              <a:buFont typeface="Wingdings 2" pitchFamily="18" charset="2"/>
              <a:buChar char=""/>
              <a:defRPr sz="2000">
                <a:latin typeface="Calibri"/>
                <a:cs typeface="Calibri"/>
              </a:defRPr>
            </a:lvl3pPr>
            <a:lvl4pPr marL="1096963" indent="-228600">
              <a:spcBef>
                <a:spcPct val="20000"/>
              </a:spcBef>
              <a:buClr>
                <a:srgbClr val="8C7B70"/>
              </a:buClr>
              <a:buSzPct val="70000"/>
              <a:buFont typeface="Wingdings" pitchFamily="2" charset="2"/>
              <a:buChar char=""/>
              <a:defRPr sz="2000">
                <a:solidFill>
                  <a:schemeClr val="tx2"/>
                </a:solidFill>
                <a:latin typeface="Calibri"/>
                <a:cs typeface="Calibri"/>
              </a:defRPr>
            </a:lvl4pPr>
            <a:lvl5pPr marL="1371600" indent="-228600">
              <a:spcBef>
                <a:spcPct val="20000"/>
              </a:spcBef>
              <a:buClr>
                <a:srgbClr val="8FB08C"/>
              </a:buClr>
              <a:buChar char="•"/>
              <a:defRPr>
                <a:latin typeface="Calibri"/>
                <a:cs typeface="Calibri"/>
              </a:defRPr>
            </a:lvl5pPr>
            <a:lvl6pPr marL="1645920" indent="-182880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800">
                <a:latin typeface="+mn-lt"/>
                <a:cs typeface="+mn-cs"/>
              </a:defRPr>
            </a:lvl6pPr>
            <a:lvl7pPr marL="1920240" indent="-182880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Char char="•"/>
              <a:defRPr kumimoji="0" sz="1600" baseline="0">
                <a:latin typeface="+mn-lt"/>
                <a:cs typeface="+mn-cs"/>
              </a:defRPr>
            </a:lvl7pPr>
            <a:lvl8pPr marL="2103120" indent="-182880">
              <a:spcBef>
                <a:spcPct val="20000"/>
              </a:spcBef>
              <a:buClr>
                <a:schemeClr val="accent4">
                  <a:shade val="75000"/>
                </a:schemeClr>
              </a:buClr>
              <a:buChar char="•"/>
              <a:defRPr kumimoji="0" sz="1600">
                <a:latin typeface="+mn-lt"/>
                <a:cs typeface="+mn-cs"/>
              </a:defRPr>
            </a:lvl8pPr>
            <a:lvl9pPr marL="2377440" indent="-182880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Char char="•"/>
              <a:defRPr kumimoji="0" sz="1400" cap="all" baseline="0">
                <a:latin typeface="+mn-lt"/>
                <a:cs typeface="+mn-cs"/>
              </a:defRPr>
            </a:lvl9pPr>
          </a:lstStyle>
          <a:p>
            <a:pPr algn="ctr"/>
            <a:r>
              <a:rPr lang="nl-NL" dirty="0">
                <a:solidFill>
                  <a:schemeClr val="accent1"/>
                </a:solidFill>
              </a:rPr>
              <a:t>Komende stappen (</a:t>
            </a:r>
            <a:r>
              <a:rPr lang="nl-NL" dirty="0" err="1">
                <a:solidFill>
                  <a:schemeClr val="accent1"/>
                </a:solidFill>
              </a:rPr>
              <a:t>fgDeGender</a:t>
            </a:r>
            <a:r>
              <a:rPr lang="nl-NL" dirty="0">
                <a:solidFill>
                  <a:schemeClr val="accent1"/>
                </a:solidFill>
              </a:rPr>
              <a:t>)</a:t>
            </a:r>
          </a:p>
          <a:p>
            <a:pPr marL="344488" lvl="1" indent="-173038">
              <a:buClr>
                <a:schemeClr val="accent1"/>
              </a:buClr>
              <a:buFont typeface="+mj-lt"/>
              <a:buAutoNum type="arabicPeriod" startAt="5"/>
            </a:pPr>
            <a:r>
              <a:rPr lang="nl-NL" dirty="0"/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644E26-E596-79F2-B992-88A41FC9FC21}"/>
              </a:ext>
            </a:extLst>
          </p:cNvPr>
          <p:cNvSpPr txBox="1"/>
          <p:nvPr/>
        </p:nvSpPr>
        <p:spPr>
          <a:xfrm>
            <a:off x="191069" y="2643776"/>
            <a:ext cx="4152331" cy="20836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85000"/>
              <a:buFont typeface="Wingdings 2" pitchFamily="18" charset="2"/>
              <a:buNone/>
              <a:defRPr sz="2000">
                <a:latin typeface="Calibri"/>
                <a:cs typeface="Calibri"/>
              </a:defRPr>
            </a:lvl1pPr>
            <a:lvl2pPr marL="547688" indent="-2730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"/>
              <a:defRPr sz="2200">
                <a:solidFill>
                  <a:schemeClr val="tx2"/>
                </a:solidFill>
                <a:latin typeface="Calibri"/>
                <a:cs typeface="Calibri"/>
              </a:defRPr>
            </a:lvl2pPr>
            <a:lvl3pPr marL="822325" indent="-228600">
              <a:spcBef>
                <a:spcPct val="20000"/>
              </a:spcBef>
              <a:buClr>
                <a:srgbClr val="8CADAE"/>
              </a:buClr>
              <a:buSzPct val="75000"/>
              <a:buFont typeface="Wingdings 2" pitchFamily="18" charset="2"/>
              <a:buChar char=""/>
              <a:defRPr sz="2000">
                <a:latin typeface="Calibri"/>
                <a:cs typeface="Calibri"/>
              </a:defRPr>
            </a:lvl3pPr>
            <a:lvl4pPr marL="1096963" indent="-228600">
              <a:spcBef>
                <a:spcPct val="20000"/>
              </a:spcBef>
              <a:buClr>
                <a:srgbClr val="8C7B70"/>
              </a:buClr>
              <a:buSzPct val="70000"/>
              <a:buFont typeface="Wingdings" pitchFamily="2" charset="2"/>
              <a:buChar char=""/>
              <a:defRPr sz="2000">
                <a:solidFill>
                  <a:schemeClr val="tx2"/>
                </a:solidFill>
                <a:latin typeface="Calibri"/>
                <a:cs typeface="Calibri"/>
              </a:defRPr>
            </a:lvl4pPr>
            <a:lvl5pPr marL="1371600" indent="-228600">
              <a:spcBef>
                <a:spcPct val="20000"/>
              </a:spcBef>
              <a:buClr>
                <a:srgbClr val="8FB08C"/>
              </a:buClr>
              <a:buChar char="•"/>
              <a:defRPr>
                <a:latin typeface="Calibri"/>
                <a:cs typeface="Calibri"/>
              </a:defRPr>
            </a:lvl5pPr>
            <a:lvl6pPr marL="1645920" indent="-182880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800">
                <a:latin typeface="+mn-lt"/>
                <a:cs typeface="+mn-cs"/>
              </a:defRPr>
            </a:lvl6pPr>
            <a:lvl7pPr marL="1920240" indent="-182880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Char char="•"/>
              <a:defRPr kumimoji="0" sz="1600" baseline="0">
                <a:latin typeface="+mn-lt"/>
                <a:cs typeface="+mn-cs"/>
              </a:defRPr>
            </a:lvl7pPr>
            <a:lvl8pPr marL="2103120" indent="-182880">
              <a:spcBef>
                <a:spcPct val="20000"/>
              </a:spcBef>
              <a:buClr>
                <a:schemeClr val="accent4">
                  <a:shade val="75000"/>
                </a:schemeClr>
              </a:buClr>
              <a:buChar char="•"/>
              <a:defRPr kumimoji="0" sz="1600">
                <a:latin typeface="+mn-lt"/>
                <a:cs typeface="+mn-cs"/>
              </a:defRPr>
            </a:lvl8pPr>
            <a:lvl9pPr marL="2377440" indent="-182880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Char char="•"/>
              <a:defRPr kumimoji="0" sz="1400" cap="all" baseline="0">
                <a:latin typeface="+mn-lt"/>
                <a:cs typeface="+mn-cs"/>
              </a:defRPr>
            </a:lvl9pPr>
          </a:lstStyle>
          <a:p>
            <a:pPr algn="ctr"/>
            <a:r>
              <a:rPr lang="nl-NL" sz="1200" dirty="0">
                <a:solidFill>
                  <a:schemeClr val="accent1"/>
                </a:solidFill>
              </a:rPr>
              <a:t>Status (andere clubs Fotobond Brabant-Oost)</a:t>
            </a:r>
          </a:p>
          <a:p>
            <a:pPr marL="134938" indent="-134938">
              <a:buFont typeface="Arial" panose="020B0604020202020204" pitchFamily="34" charset="0"/>
              <a:buChar char="•"/>
            </a:pPr>
            <a:r>
              <a:rPr lang="nl-NL" sz="1200" dirty="0">
                <a:solidFill>
                  <a:srgbClr val="0086E7"/>
                </a:solidFill>
              </a:rPr>
              <a:t>x</a:t>
            </a:r>
            <a:endParaRPr lang="nl-NL" sz="1000" dirty="0">
              <a:solidFill>
                <a:srgbClr val="0086E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64F06-7EC7-1181-CBFF-5BCEEAC22963}"/>
              </a:ext>
            </a:extLst>
          </p:cNvPr>
          <p:cNvSpPr txBox="1"/>
          <p:nvPr/>
        </p:nvSpPr>
        <p:spPr>
          <a:xfrm>
            <a:off x="4836222" y="2643777"/>
            <a:ext cx="4116710" cy="100467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85000"/>
              <a:buFont typeface="Wingdings 2" pitchFamily="18" charset="2"/>
              <a:buNone/>
              <a:defRPr sz="2000">
                <a:latin typeface="Calibri"/>
                <a:cs typeface="Calibri"/>
              </a:defRPr>
            </a:lvl1pPr>
            <a:lvl2pPr marL="547688" indent="-2730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"/>
              <a:defRPr sz="2200">
                <a:solidFill>
                  <a:schemeClr val="tx2"/>
                </a:solidFill>
                <a:latin typeface="Calibri"/>
                <a:cs typeface="Calibri"/>
              </a:defRPr>
            </a:lvl2pPr>
            <a:lvl3pPr marL="822325" indent="-228600">
              <a:spcBef>
                <a:spcPct val="20000"/>
              </a:spcBef>
              <a:buClr>
                <a:srgbClr val="8CADAE"/>
              </a:buClr>
              <a:buSzPct val="75000"/>
              <a:buFont typeface="Wingdings 2" pitchFamily="18" charset="2"/>
              <a:buChar char=""/>
              <a:defRPr sz="2000">
                <a:latin typeface="Calibri"/>
                <a:cs typeface="Calibri"/>
              </a:defRPr>
            </a:lvl3pPr>
            <a:lvl4pPr marL="1096963" indent="-228600">
              <a:spcBef>
                <a:spcPct val="20000"/>
              </a:spcBef>
              <a:buClr>
                <a:srgbClr val="8C7B70"/>
              </a:buClr>
              <a:buSzPct val="70000"/>
              <a:buFont typeface="Wingdings" pitchFamily="2" charset="2"/>
              <a:buChar char=""/>
              <a:defRPr sz="2000">
                <a:solidFill>
                  <a:schemeClr val="tx2"/>
                </a:solidFill>
                <a:latin typeface="Calibri"/>
                <a:cs typeface="Calibri"/>
              </a:defRPr>
            </a:lvl4pPr>
            <a:lvl5pPr marL="1371600" indent="-228600">
              <a:spcBef>
                <a:spcPct val="20000"/>
              </a:spcBef>
              <a:buClr>
                <a:srgbClr val="8FB08C"/>
              </a:buClr>
              <a:buChar char="•"/>
              <a:defRPr>
                <a:latin typeface="Calibri"/>
                <a:cs typeface="Calibri"/>
              </a:defRPr>
            </a:lvl5pPr>
            <a:lvl6pPr marL="1645920" indent="-182880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800">
                <a:latin typeface="+mn-lt"/>
                <a:cs typeface="+mn-cs"/>
              </a:defRPr>
            </a:lvl6pPr>
            <a:lvl7pPr marL="1920240" indent="-182880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Char char="•"/>
              <a:defRPr kumimoji="0" sz="1600" baseline="0">
                <a:latin typeface="+mn-lt"/>
                <a:cs typeface="+mn-cs"/>
              </a:defRPr>
            </a:lvl7pPr>
            <a:lvl8pPr marL="2103120" indent="-182880">
              <a:spcBef>
                <a:spcPct val="20000"/>
              </a:spcBef>
              <a:buClr>
                <a:schemeClr val="accent4">
                  <a:shade val="75000"/>
                </a:schemeClr>
              </a:buClr>
              <a:buChar char="•"/>
              <a:defRPr kumimoji="0" sz="1600">
                <a:latin typeface="+mn-lt"/>
                <a:cs typeface="+mn-cs"/>
              </a:defRPr>
            </a:lvl8pPr>
            <a:lvl9pPr marL="2377440" indent="-182880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Char char="•"/>
              <a:defRPr kumimoji="0" sz="1400" cap="all" baseline="0">
                <a:latin typeface="+mn-lt"/>
                <a:cs typeface="+mn-cs"/>
              </a:defRPr>
            </a:lvl9pPr>
          </a:lstStyle>
          <a:p>
            <a:pPr algn="ctr"/>
            <a:r>
              <a:rPr lang="nl-NL" sz="1200" dirty="0">
                <a:solidFill>
                  <a:schemeClr val="accent1"/>
                </a:solidFill>
              </a:rPr>
              <a:t>Zorgpunten (</a:t>
            </a:r>
            <a:r>
              <a:rPr lang="nl-NL" sz="1200" dirty="0" err="1">
                <a:solidFill>
                  <a:schemeClr val="accent1"/>
                </a:solidFill>
              </a:rPr>
              <a:t>fgDeGender</a:t>
            </a:r>
            <a:r>
              <a:rPr lang="nl-NL" sz="1200" dirty="0">
                <a:solidFill>
                  <a:schemeClr val="accent1"/>
                </a:solidFill>
              </a:rPr>
              <a:t>)</a:t>
            </a:r>
          </a:p>
          <a:p>
            <a:pPr marL="134938" indent="-134938">
              <a:buFont typeface="Arial" panose="020B0604020202020204" pitchFamily="34" charset="0"/>
              <a:buChar char="•"/>
            </a:pPr>
            <a:r>
              <a:rPr lang="nl-NL" sz="1200" dirty="0">
                <a:solidFill>
                  <a:srgbClr val="0086E7"/>
                </a:solidFill>
              </a:rPr>
              <a:t>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8A2E61-11E2-6A88-1926-818623374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7640" y="3150108"/>
            <a:ext cx="2159189" cy="110035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662F4A-F17E-8B12-090E-82AB428126EE}"/>
              </a:ext>
            </a:extLst>
          </p:cNvPr>
          <p:cNvSpPr txBox="1"/>
          <p:nvPr/>
        </p:nvSpPr>
        <p:spPr>
          <a:xfrm>
            <a:off x="4836222" y="3722768"/>
            <a:ext cx="4116710" cy="100467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indent="0" algn="ctr">
              <a:spcBef>
                <a:spcPct val="20000"/>
              </a:spcBef>
              <a:buClr>
                <a:schemeClr val="accent1"/>
              </a:buClr>
              <a:buSzPct val="85000"/>
              <a:buFont typeface="Wingdings 2" pitchFamily="18" charset="2"/>
              <a:buNone/>
              <a:defRPr sz="1200">
                <a:solidFill>
                  <a:schemeClr val="accent1"/>
                </a:solidFill>
                <a:latin typeface="Calibri"/>
                <a:cs typeface="Calibri"/>
              </a:defRPr>
            </a:lvl1pPr>
            <a:lvl2pPr marL="231775" lvl="1" indent="-114300">
              <a:spcBef>
                <a:spcPct val="20000"/>
              </a:spcBef>
              <a:buClr>
                <a:schemeClr val="accent2"/>
              </a:buClr>
              <a:buSzPct val="70000"/>
              <a:buFont typeface="Arial" panose="020B0604020202020204" pitchFamily="34" charset="0"/>
              <a:buChar char="•"/>
              <a:defRPr sz="1000">
                <a:solidFill>
                  <a:srgbClr val="0086E7"/>
                </a:solidFill>
                <a:latin typeface="Calibri"/>
                <a:cs typeface="Calibri"/>
              </a:defRPr>
            </a:lvl2pPr>
            <a:lvl3pPr marL="285750" lvl="2" indent="-168275">
              <a:spcBef>
                <a:spcPct val="20000"/>
              </a:spcBef>
              <a:buClr>
                <a:srgbClr val="8CADAE"/>
              </a:buClr>
              <a:buSzPct val="75000"/>
              <a:buFont typeface="+mj-lt"/>
              <a:buAutoNum type="arabicPeriod"/>
              <a:defRPr sz="1000">
                <a:solidFill>
                  <a:srgbClr val="0086E7"/>
                </a:solidFill>
                <a:latin typeface="Calibri"/>
                <a:cs typeface="Calibri"/>
              </a:defRPr>
            </a:lvl3pPr>
            <a:lvl4pPr marL="1096963" indent="-228600">
              <a:spcBef>
                <a:spcPct val="20000"/>
              </a:spcBef>
              <a:buClr>
                <a:srgbClr val="8C7B70"/>
              </a:buClr>
              <a:buSzPct val="70000"/>
              <a:buFont typeface="Wingdings" pitchFamily="2" charset="2"/>
              <a:buChar char=""/>
              <a:defRPr sz="2000">
                <a:solidFill>
                  <a:schemeClr val="tx2"/>
                </a:solidFill>
                <a:latin typeface="Calibri"/>
                <a:cs typeface="Calibri"/>
              </a:defRPr>
            </a:lvl4pPr>
            <a:lvl5pPr marL="1371600" indent="-228600">
              <a:spcBef>
                <a:spcPct val="20000"/>
              </a:spcBef>
              <a:buClr>
                <a:srgbClr val="8FB08C"/>
              </a:buClr>
              <a:buChar char="•"/>
              <a:defRPr>
                <a:latin typeface="Calibri"/>
                <a:cs typeface="Calibri"/>
              </a:defRPr>
            </a:lvl5pPr>
            <a:lvl6pPr marL="1645920" indent="-182880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800">
                <a:latin typeface="+mn-lt"/>
                <a:cs typeface="+mn-cs"/>
              </a:defRPr>
            </a:lvl6pPr>
            <a:lvl7pPr marL="1920240" indent="-182880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Char char="•"/>
              <a:defRPr kumimoji="0" sz="1600" baseline="0">
                <a:latin typeface="+mn-lt"/>
                <a:cs typeface="+mn-cs"/>
              </a:defRPr>
            </a:lvl7pPr>
            <a:lvl8pPr marL="2103120" indent="-182880">
              <a:spcBef>
                <a:spcPct val="20000"/>
              </a:spcBef>
              <a:buClr>
                <a:schemeClr val="accent4">
                  <a:shade val="75000"/>
                </a:schemeClr>
              </a:buClr>
              <a:buChar char="•"/>
              <a:defRPr kumimoji="0" sz="1600">
                <a:latin typeface="+mn-lt"/>
                <a:cs typeface="+mn-cs"/>
              </a:defRPr>
            </a:lvl8pPr>
            <a:lvl9pPr marL="2377440" indent="-182880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Char char="•"/>
              <a:defRPr kumimoji="0" sz="1400" cap="all" baseline="0">
                <a:latin typeface="+mn-lt"/>
                <a:cs typeface="+mn-cs"/>
              </a:defRPr>
            </a:lvl9pPr>
          </a:lstStyle>
          <a:p>
            <a:r>
              <a:rPr lang="nl-NL" dirty="0"/>
              <a:t>Zorgpunten (andere clubs Fotobond Brabant-Oost)</a:t>
            </a:r>
          </a:p>
          <a:p>
            <a:pPr marL="117475" indent="-117475" algn="l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086E7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824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2" grpId="0" uiExpand="1" build="p"/>
      <p:bldP spid="3" grpId="0" uiExpand="1" build="p"/>
      <p:bldP spid="4" grpId="0" uiExpand="1" build="p"/>
      <p:bldP spid="9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FG de Gender</a:t>
            </a:r>
          </a:p>
        </p:txBody>
      </p:sp>
      <p:sp>
        <p:nvSpPr>
          <p:cNvPr id="5" name="Tekstvak 4"/>
          <p:cNvSpPr txBox="1"/>
          <p:nvPr/>
        </p:nvSpPr>
        <p:spPr>
          <a:xfrm>
            <a:off x="484741" y="4483864"/>
            <a:ext cx="1079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C8A0CE3-A451-1497-5FCB-7B4EE75FE4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9498" y="0"/>
            <a:ext cx="5497854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27FD01-A6C3-EADC-AD58-0607845D449B}"/>
              </a:ext>
            </a:extLst>
          </p:cNvPr>
          <p:cNvSpPr txBox="1"/>
          <p:nvPr/>
        </p:nvSpPr>
        <p:spPr>
          <a:xfrm>
            <a:off x="154675" y="113731"/>
            <a:ext cx="8821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Fotoclub</a:t>
            </a:r>
            <a:r>
              <a:rPr lang="en-US" dirty="0"/>
              <a:t> Hub </a:t>
            </a:r>
            <a:r>
              <a:rPr lang="en-US" dirty="0">
                <a:solidFill>
                  <a:srgbClr val="C00000"/>
                </a:solidFill>
              </a:rPr>
              <a:t>HTML </a:t>
            </a:r>
            <a:r>
              <a:rPr lang="en-US" sz="1400" dirty="0"/>
              <a:t>(MacOS app)</a:t>
            </a:r>
            <a:endParaRPr lang="en-NL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57BBAE-75D1-86C4-59D3-9627DFF2B7C6}"/>
              </a:ext>
            </a:extLst>
          </p:cNvPr>
          <p:cNvSpPr txBox="1"/>
          <p:nvPr/>
        </p:nvSpPr>
        <p:spPr>
          <a:xfrm>
            <a:off x="191069" y="632097"/>
            <a:ext cx="3795715" cy="8629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85000"/>
              <a:buFont typeface="Wingdings 2" pitchFamily="18" charset="2"/>
              <a:buNone/>
              <a:defRPr sz="2000">
                <a:latin typeface="Calibri"/>
                <a:cs typeface="Calibri"/>
              </a:defRPr>
            </a:lvl1pPr>
            <a:lvl2pPr marL="547688" indent="-27305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"/>
              <a:defRPr sz="2200">
                <a:solidFill>
                  <a:schemeClr val="tx2"/>
                </a:solidFill>
                <a:latin typeface="Calibri"/>
                <a:cs typeface="Calibri"/>
              </a:defRPr>
            </a:lvl2pPr>
            <a:lvl3pPr marL="822325" indent="-228600">
              <a:spcBef>
                <a:spcPct val="20000"/>
              </a:spcBef>
              <a:buClr>
                <a:srgbClr val="8CADAE"/>
              </a:buClr>
              <a:buSzPct val="75000"/>
              <a:buFont typeface="Wingdings 2" pitchFamily="18" charset="2"/>
              <a:buChar char=""/>
              <a:defRPr sz="2000">
                <a:latin typeface="Calibri"/>
                <a:cs typeface="Calibri"/>
              </a:defRPr>
            </a:lvl3pPr>
            <a:lvl4pPr marL="1096963" indent="-228600">
              <a:spcBef>
                <a:spcPct val="20000"/>
              </a:spcBef>
              <a:buClr>
                <a:srgbClr val="8C7B70"/>
              </a:buClr>
              <a:buSzPct val="70000"/>
              <a:buFont typeface="Wingdings" pitchFamily="2" charset="2"/>
              <a:buChar char=""/>
              <a:defRPr sz="2000">
                <a:solidFill>
                  <a:schemeClr val="tx2"/>
                </a:solidFill>
                <a:latin typeface="Calibri"/>
                <a:cs typeface="Calibri"/>
              </a:defRPr>
            </a:lvl4pPr>
            <a:lvl5pPr marL="1371600" indent="-228600">
              <a:spcBef>
                <a:spcPct val="20000"/>
              </a:spcBef>
              <a:buClr>
                <a:srgbClr val="8FB08C"/>
              </a:buClr>
              <a:buChar char="•"/>
              <a:defRPr>
                <a:latin typeface="Calibri"/>
                <a:cs typeface="Calibri"/>
              </a:defRPr>
            </a:lvl5pPr>
            <a:lvl6pPr marL="1645920" indent="-182880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800">
                <a:latin typeface="+mn-lt"/>
                <a:cs typeface="+mn-cs"/>
              </a:defRPr>
            </a:lvl6pPr>
            <a:lvl7pPr marL="1920240" indent="-182880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Char char="•"/>
              <a:defRPr kumimoji="0" sz="1600" baseline="0">
                <a:latin typeface="+mn-lt"/>
                <a:cs typeface="+mn-cs"/>
              </a:defRPr>
            </a:lvl7pPr>
            <a:lvl8pPr marL="2103120" indent="-182880">
              <a:spcBef>
                <a:spcPct val="20000"/>
              </a:spcBef>
              <a:buClr>
                <a:schemeClr val="accent4">
                  <a:shade val="75000"/>
                </a:schemeClr>
              </a:buClr>
              <a:buChar char="•"/>
              <a:defRPr kumimoji="0" sz="1600">
                <a:latin typeface="+mn-lt"/>
                <a:cs typeface="+mn-cs"/>
              </a:defRPr>
            </a:lvl8pPr>
            <a:lvl9pPr marL="2377440" indent="-182880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Char char="•"/>
              <a:defRPr kumimoji="0" sz="1400" cap="all" baseline="0">
                <a:latin typeface="+mn-lt"/>
                <a:cs typeface="+mn-cs"/>
              </a:defRPr>
            </a:lvl9pPr>
          </a:lstStyle>
          <a:p>
            <a:pPr marL="134938" indent="-134938">
              <a:buFont typeface="Arial" panose="020B0604020202020204" pitchFamily="34" charset="0"/>
              <a:buChar char="•"/>
            </a:pPr>
            <a:r>
              <a:rPr lang="nl-NL" sz="1000" dirty="0"/>
              <a:t>Genereert HTML pagina’s voor websites</a:t>
            </a:r>
          </a:p>
          <a:p>
            <a:pPr marL="134938" indent="-134938">
              <a:buFont typeface="Arial" panose="020B0604020202020204" pitchFamily="34" charset="0"/>
              <a:buChar char="•"/>
            </a:pPr>
            <a:r>
              <a:rPr lang="nl-NL" sz="1000" dirty="0"/>
              <a:t>Zodat gegevens ook te bekijken zijn in browser op PC, Android, etc.</a:t>
            </a:r>
          </a:p>
          <a:p>
            <a:pPr marL="134938" indent="-134938">
              <a:buFont typeface="Arial" panose="020B0604020202020204" pitchFamily="34" charset="0"/>
              <a:buChar char="•"/>
            </a:pPr>
            <a:r>
              <a:rPr lang="nl-NL" sz="1000" dirty="0"/>
              <a:t>Kan naar deze pagina’s linken binnen b.v. bestaande </a:t>
            </a:r>
            <a:r>
              <a:rPr lang="nl-NL" sz="1000" dirty="0" err="1"/>
              <a:t>Wordpress</a:t>
            </a:r>
            <a:r>
              <a:rPr lang="nl-NL" sz="1000" dirty="0"/>
              <a:t> site</a:t>
            </a:r>
          </a:p>
          <a:p>
            <a:pPr marL="134938" indent="-134938">
              <a:buFont typeface="Arial" panose="020B0604020202020204" pitchFamily="34" charset="0"/>
              <a:buChar char="•"/>
            </a:pPr>
            <a:r>
              <a:rPr lang="nl-NL" sz="1000" dirty="0"/>
              <a:t>Input: lijst met clubs (Level 1) en ledenlijsten (Level 2)</a:t>
            </a:r>
          </a:p>
          <a:p>
            <a:pPr marL="134938" indent="-134938">
              <a:buFont typeface="Arial" panose="020B0604020202020204" pitchFamily="34" charset="0"/>
              <a:buChar char="•"/>
            </a:pPr>
            <a:endParaRPr lang="nl-NL" sz="1000" dirty="0"/>
          </a:p>
          <a:p>
            <a:pPr marL="134938" indent="-134938">
              <a:buFont typeface="Arial" panose="020B0604020202020204" pitchFamily="34" charset="0"/>
              <a:buChar char="•"/>
            </a:pPr>
            <a:r>
              <a:rPr lang="nl-NL" sz="1000" dirty="0"/>
              <a:t>Output: ledenlijst voor club, met links naar portfolio’s van leden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F35F92D-7BD0-AE7D-9EA1-F9739B97544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8" t="1938" r="8503" b="882"/>
          <a:stretch/>
        </p:blipFill>
        <p:spPr>
          <a:xfrm>
            <a:off x="1143893" y="1595628"/>
            <a:ext cx="1566388" cy="31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8689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Civic.thmx</Template>
  <TotalTime>2416</TotalTime>
  <Words>120</Words>
  <Application>Microsoft Macintosh PowerPoint</Application>
  <PresentationFormat>On-screen Show (16:9)</PresentationFormat>
  <Paragraphs>24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Aptos</vt:lpstr>
      <vt:lpstr>Arial</vt:lpstr>
      <vt:lpstr>Calibri</vt:lpstr>
      <vt:lpstr>Georgia</vt:lpstr>
      <vt:lpstr>Wingdings</vt:lpstr>
      <vt:lpstr>Wingdings 2</vt:lpstr>
      <vt:lpstr>Civic</vt:lpstr>
      <vt:lpstr>Website - status</vt:lpstr>
      <vt:lpstr>PowerPoint Presentation</vt:lpstr>
      <vt:lpstr>FG de Gender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Hans Krusenann</dc:creator>
  <cp:lastModifiedBy>Peter van den Hamer</cp:lastModifiedBy>
  <cp:revision>161</cp:revision>
  <dcterms:created xsi:type="dcterms:W3CDTF">2019-12-06T15:20:23Z</dcterms:created>
  <dcterms:modified xsi:type="dcterms:W3CDTF">2025-02-09T23:25:35Z</dcterms:modified>
</cp:coreProperties>
</file>

<file path=docProps/thumbnail.jpeg>
</file>